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58" r:id="rId5"/>
    <p:sldId id="257" r:id="rId6"/>
    <p:sldId id="267" r:id="rId7"/>
    <p:sldId id="281" r:id="rId8"/>
    <p:sldId id="280" r:id="rId9"/>
    <p:sldId id="282" r:id="rId10"/>
    <p:sldId id="300" r:id="rId11"/>
    <p:sldId id="301" r:id="rId12"/>
    <p:sldId id="299" r:id="rId13"/>
    <p:sldId id="297" r:id="rId14"/>
    <p:sldId id="298" r:id="rId15"/>
    <p:sldId id="279" r:id="rId16"/>
    <p:sldId id="262" r:id="rId17"/>
    <p:sldId id="264" r:id="rId18"/>
    <p:sldId id="269" r:id="rId19"/>
    <p:sldId id="270" r:id="rId20"/>
    <p:sldId id="271" r:id="rId21"/>
    <p:sldId id="272" r:id="rId22"/>
    <p:sldId id="268" r:id="rId23"/>
    <p:sldId id="263" r:id="rId24"/>
    <p:sldId id="259" r:id="rId25"/>
    <p:sldId id="260" r:id="rId26"/>
    <p:sldId id="261" r:id="rId27"/>
    <p:sldId id="283" r:id="rId28"/>
    <p:sldId id="284" r:id="rId29"/>
    <p:sldId id="287" r:id="rId30"/>
    <p:sldId id="288" r:id="rId31"/>
    <p:sldId id="289" r:id="rId32"/>
    <p:sldId id="290" r:id="rId33"/>
    <p:sldId id="285" r:id="rId34"/>
    <p:sldId id="286" r:id="rId35"/>
    <p:sldId id="273" r:id="rId36"/>
    <p:sldId id="291" r:id="rId37"/>
    <p:sldId id="292" r:id="rId38"/>
    <p:sldId id="293" r:id="rId39"/>
    <p:sldId id="294" r:id="rId40"/>
    <p:sldId id="302" r:id="rId41"/>
    <p:sldId id="295" r:id="rId42"/>
    <p:sldId id="296" r:id="rId43"/>
    <p:sldId id="304" r:id="rId44"/>
    <p:sldId id="314" r:id="rId45"/>
    <p:sldId id="315" r:id="rId46"/>
    <p:sldId id="316" r:id="rId47"/>
    <p:sldId id="321" r:id="rId48"/>
    <p:sldId id="322" r:id="rId49"/>
    <p:sldId id="306" r:id="rId50"/>
    <p:sldId id="309" r:id="rId51"/>
    <p:sldId id="324" r:id="rId52"/>
    <p:sldId id="327" r:id="rId53"/>
    <p:sldId id="328" r:id="rId54"/>
    <p:sldId id="329" r:id="rId55"/>
    <p:sldId id="330" r:id="rId56"/>
    <p:sldId id="332" r:id="rId57"/>
    <p:sldId id="307" r:id="rId58"/>
    <p:sldId id="310" r:id="rId59"/>
    <p:sldId id="311" r:id="rId60"/>
    <p:sldId id="303" r:id="rId61"/>
    <p:sldId id="312" r:id="rId62"/>
    <p:sldId id="313" r:id="rId63"/>
    <p:sldId id="317" r:id="rId64"/>
    <p:sldId id="318" r:id="rId65"/>
    <p:sldId id="323" r:id="rId66"/>
    <p:sldId id="326" r:id="rId67"/>
    <p:sldId id="331" r:id="rId68"/>
    <p:sldId id="333" r:id="rId69"/>
    <p:sldId id="334" r:id="rId70"/>
    <p:sldId id="335" r:id="rId71"/>
    <p:sldId id="336" r:id="rId72"/>
    <p:sldId id="337" r:id="rId73"/>
    <p:sldId id="338" r:id="rId74"/>
    <p:sldId id="325" r:id="rId75"/>
    <p:sldId id="319" r:id="rId76"/>
    <p:sldId id="320" r:id="rId77"/>
    <p:sldId id="305" r:id="rId78"/>
    <p:sldId id="308" r:id="rId79"/>
    <p:sldId id="274" r:id="rId80"/>
    <p:sldId id="275" r:id="rId81"/>
    <p:sldId id="276" r:id="rId82"/>
    <p:sldId id="277" r:id="rId83"/>
    <p:sldId id="27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D2550-4A9C-36C4-4CCE-E56D287E8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9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A9CB02-35F0-0F49-0F6B-F22B3B0D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693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4B259A-70C7-46BA-73AD-F655E2FE4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726" y="0"/>
            <a:ext cx="3706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9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086301-6BEE-CFF0-7AC3-4B03C6BF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019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812D37-8288-79C5-B596-D3147DA3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307" y="0"/>
            <a:ext cx="3855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6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ACDE0-652D-E62C-2FAF-7D67FBD2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0289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EF4E3-7D59-2D5B-5C5B-587E08ED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14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6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AC263-5CF1-4C68-7BFB-DB7C6395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27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736187-DA31-B727-70C7-875C2E17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904" y="0"/>
            <a:ext cx="3860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57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ull view">
            <a:extLst>
              <a:ext uri="{FF2B5EF4-FFF2-40B4-BE49-F238E27FC236}">
                <a16:creationId xmlns:a16="http://schemas.microsoft.com/office/drawing/2014/main" id="{6F9B019E-4D53-06D8-E787-ABDA25AAF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733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57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ull view">
            <a:extLst>
              <a:ext uri="{FF2B5EF4-FFF2-40B4-BE49-F238E27FC236}">
                <a16:creationId xmlns:a16="http://schemas.microsoft.com/office/drawing/2014/main" id="{F564BFD9-C087-5466-681D-32EC38A4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6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EF507C-07B3-AB7E-A472-3EDB35D3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264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81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62D7BD-34FB-CFF2-0A67-5896F5A2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6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9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F7975-3E4C-93B7-2768-771A6251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B82C20-2995-BB93-BED4-76645E977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428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9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E3F94-6A70-A218-B642-7C156210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3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4DBC-4E91-C4C2-69BF-DCF5185E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44616-929D-2167-4DDD-F29C49B04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36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660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604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1429D-6A3B-DDAD-E490-E74E0141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52" y="0"/>
            <a:ext cx="3861054" cy="6858000"/>
          </a:xfrm>
          <a:prstGeom prst="rect">
            <a:avLst/>
          </a:prstGeom>
        </p:spPr>
      </p:pic>
      <p:pic>
        <p:nvPicPr>
          <p:cNvPr id="7172" name="Picture 4" descr="Full view">
            <a:extLst>
              <a:ext uri="{FF2B5EF4-FFF2-40B4-BE49-F238E27FC236}">
                <a16:creationId xmlns:a16="http://schemas.microsoft.com/office/drawing/2014/main" id="{8B30D170-8656-8EB0-5C50-1E145A6D9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986" y="372286"/>
            <a:ext cx="3571875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084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18090E-0376-7F98-1CF7-DD6F49B3B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03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ull view">
            <a:extLst>
              <a:ext uri="{FF2B5EF4-FFF2-40B4-BE49-F238E27FC236}">
                <a16:creationId xmlns:a16="http://schemas.microsoft.com/office/drawing/2014/main" id="{D56C09CB-68BD-B4E4-7703-9E028FD9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6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34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B1B8B1-3934-AFB5-1DFF-5C9B1089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7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2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03269A-E178-4A74-BA9B-D9CDA0CD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6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054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7039D-CAC2-F9D1-912E-5AB42FD7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11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1E2015-7C15-047F-6846-46437AB2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9861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853A5D-D525-1898-C4C6-8699280F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33" y="0"/>
            <a:ext cx="8417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881A3-FC15-36AB-406F-7CA09E90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8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0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7B8B51-2543-0C8A-EF0C-C5F7F776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33" y="0"/>
            <a:ext cx="8417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68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431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223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9265D-39DC-27F3-5099-05CF1666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72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78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20FAFC-03BE-8614-DAC4-BBAA980A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4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3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C1C2EB-5EF2-B36E-4853-5DB4AF1E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914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5AB44A-AFAB-FD84-9207-0B0710EB1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413" y="347764"/>
            <a:ext cx="457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17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91FC75-9475-B1EB-32FB-7FA5DE275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38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48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A42450-4FA7-682F-9B6F-83D1E5D6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16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6E0AB2-A1A5-35D9-197F-0F165520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621" y="0"/>
            <a:ext cx="4938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6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2FB43-7CFD-E119-055A-BAA32044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94" y="0"/>
            <a:ext cx="457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E4C5F1-C738-88DE-3246-6AB44181C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28" y="0"/>
            <a:ext cx="4952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51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5D8BE-93DA-FB1A-AFA7-B219FBD3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5228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4B161C-B439-23C9-4B94-6953E1FE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54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7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ull view">
            <a:extLst>
              <a:ext uri="{FF2B5EF4-FFF2-40B4-BE49-F238E27FC236}">
                <a16:creationId xmlns:a16="http://schemas.microsoft.com/office/drawing/2014/main" id="{4E9F39A6-3AAC-FB2F-C907-15FFB152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56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5088E-08FA-1CF3-A073-096B8D3E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516" y="509587"/>
            <a:ext cx="47625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9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0E9A0-0D8D-FC7C-F3DA-FB3BF129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116"/>
            <a:ext cx="50101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0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1195D-5D62-C415-48C1-0C8E9D8A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38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85D36-6AA4-F46C-F30E-B137FB5F9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54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49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FBDA5E-B753-D5B2-DDF6-55760BB1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15" y="0"/>
            <a:ext cx="54864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BE63A6-1240-E66C-2858-ED21B0FE4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87" y="0"/>
            <a:ext cx="4576068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DD09C0-003E-1515-C4F0-2D9108DB3DEC}"/>
              </a:ext>
            </a:extLst>
          </p:cNvPr>
          <p:cNvSpPr/>
          <p:nvPr/>
        </p:nvSpPr>
        <p:spPr>
          <a:xfrm>
            <a:off x="11206264" y="5710136"/>
            <a:ext cx="1128408" cy="797668"/>
          </a:xfrm>
          <a:custGeom>
            <a:avLst/>
            <a:gdLst>
              <a:gd name="csX0" fmla="*/ 0 w 1128408"/>
              <a:gd name="csY0" fmla="*/ 603115 h 797668"/>
              <a:gd name="csX1" fmla="*/ 68093 w 1128408"/>
              <a:gd name="csY1" fmla="*/ 661481 h 797668"/>
              <a:gd name="csX2" fmla="*/ 223736 w 1128408"/>
              <a:gd name="csY2" fmla="*/ 797668 h 797668"/>
              <a:gd name="csX3" fmla="*/ 525293 w 1128408"/>
              <a:gd name="csY3" fmla="*/ 486383 h 797668"/>
              <a:gd name="csX4" fmla="*/ 1128408 w 1128408"/>
              <a:gd name="csY4" fmla="*/ 0 h 7976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128408" h="797668">
                <a:moveTo>
                  <a:pt x="0" y="603115"/>
                </a:moveTo>
                <a:cubicBezTo>
                  <a:pt x="22698" y="622570"/>
                  <a:pt x="46391" y="640921"/>
                  <a:pt x="68093" y="661481"/>
                </a:cubicBezTo>
                <a:cubicBezTo>
                  <a:pt x="210017" y="795936"/>
                  <a:pt x="131670" y="751636"/>
                  <a:pt x="223736" y="797668"/>
                </a:cubicBezTo>
                <a:cubicBezTo>
                  <a:pt x="324255" y="693906"/>
                  <a:pt x="416414" y="581335"/>
                  <a:pt x="525293" y="486383"/>
                </a:cubicBezTo>
                <a:cubicBezTo>
                  <a:pt x="1481018" y="-347097"/>
                  <a:pt x="844175" y="284237"/>
                  <a:pt x="1128408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59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47801-1129-F43D-F6DE-D0195B8A7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ull view">
            <a:extLst>
              <a:ext uri="{FF2B5EF4-FFF2-40B4-BE49-F238E27FC236}">
                <a16:creationId xmlns:a16="http://schemas.microsoft.com/office/drawing/2014/main" id="{F4BBE990-92CA-352C-BD2B-8243CC48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9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342B9E-DD24-9211-DCD1-ADE83CE49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575" y="68094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24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5894C-2F36-04C5-9D02-024DFFFA8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ull view">
            <a:extLst>
              <a:ext uri="{FF2B5EF4-FFF2-40B4-BE49-F238E27FC236}">
                <a16:creationId xmlns:a16="http://schemas.microsoft.com/office/drawing/2014/main" id="{1FC788E5-7A2F-CF83-E94A-310DBC865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94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B8D5DE-76E4-339B-DA07-A47540B6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56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56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AFAD-03B0-FDD5-6FDF-DB291EB7C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C4823-E7A0-0CCF-F764-E538B6F7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8475" cy="6819900"/>
          </a:xfrm>
          <a:prstGeom prst="rect">
            <a:avLst/>
          </a:prstGeom>
        </p:spPr>
      </p:pic>
      <p:pic>
        <p:nvPicPr>
          <p:cNvPr id="7170" name="Picture 2" descr="Full view">
            <a:extLst>
              <a:ext uri="{FF2B5EF4-FFF2-40B4-BE49-F238E27FC236}">
                <a16:creationId xmlns:a16="http://schemas.microsoft.com/office/drawing/2014/main" id="{2CD3B690-36C2-264A-5D65-9FB5AA52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19" y="-38100"/>
            <a:ext cx="457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377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87B6-8A0C-FBB7-BBB6-A96FD08C9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5AC055-B613-8AE4-5828-E25BADE2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3014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D771DA-0C1D-A3B6-FD72-AFB47EAE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972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F047A-B8FB-7A44-4E53-C307CE0A0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E353A-912C-7107-688D-10ECAD94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9143" cy="6858000"/>
          </a:xfrm>
          <a:prstGeom prst="rect">
            <a:avLst/>
          </a:prstGeom>
        </p:spPr>
      </p:pic>
      <p:pic>
        <p:nvPicPr>
          <p:cNvPr id="11266" name="Picture 2" descr="Full view">
            <a:extLst>
              <a:ext uri="{FF2B5EF4-FFF2-40B4-BE49-F238E27FC236}">
                <a16:creationId xmlns:a16="http://schemas.microsoft.com/office/drawing/2014/main" id="{BBA8E5C6-818E-C4C2-A72B-AD7E2185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81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C18E75E-A289-A983-5171-40B6B9D139CB}"/>
              </a:ext>
            </a:extLst>
          </p:cNvPr>
          <p:cNvSpPr/>
          <p:nvPr/>
        </p:nvSpPr>
        <p:spPr>
          <a:xfrm>
            <a:off x="11235447" y="4795736"/>
            <a:ext cx="807396" cy="943583"/>
          </a:xfrm>
          <a:custGeom>
            <a:avLst/>
            <a:gdLst>
              <a:gd name="csX0" fmla="*/ 0 w 807396"/>
              <a:gd name="csY0" fmla="*/ 505838 h 943583"/>
              <a:gd name="csX1" fmla="*/ 48638 w 807396"/>
              <a:gd name="csY1" fmla="*/ 593387 h 943583"/>
              <a:gd name="csX2" fmla="*/ 184825 w 807396"/>
              <a:gd name="csY2" fmla="*/ 885217 h 943583"/>
              <a:gd name="csX3" fmla="*/ 243191 w 807396"/>
              <a:gd name="csY3" fmla="*/ 943583 h 943583"/>
              <a:gd name="csX4" fmla="*/ 797668 w 807396"/>
              <a:gd name="csY4" fmla="*/ 58366 h 943583"/>
              <a:gd name="csX5" fmla="*/ 807396 w 807396"/>
              <a:gd name="csY5" fmla="*/ 0 h 9435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807396" h="943583">
                <a:moveTo>
                  <a:pt x="0" y="505838"/>
                </a:moveTo>
                <a:cubicBezTo>
                  <a:pt x="16213" y="535021"/>
                  <a:pt x="34017" y="563375"/>
                  <a:pt x="48638" y="593387"/>
                </a:cubicBezTo>
                <a:cubicBezTo>
                  <a:pt x="95653" y="689892"/>
                  <a:pt x="132692" y="791378"/>
                  <a:pt x="184825" y="885217"/>
                </a:cubicBezTo>
                <a:cubicBezTo>
                  <a:pt x="198187" y="909269"/>
                  <a:pt x="223736" y="924128"/>
                  <a:pt x="243191" y="943583"/>
                </a:cubicBezTo>
                <a:cubicBezTo>
                  <a:pt x="428017" y="648511"/>
                  <a:pt x="740426" y="401807"/>
                  <a:pt x="797668" y="58366"/>
                </a:cubicBezTo>
                <a:lnTo>
                  <a:pt x="807396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23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2D00B-74B0-E0C7-B937-26404D68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41" y="0"/>
            <a:ext cx="6434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3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ull view">
            <a:extLst>
              <a:ext uri="{FF2B5EF4-FFF2-40B4-BE49-F238E27FC236}">
                <a16:creationId xmlns:a16="http://schemas.microsoft.com/office/drawing/2014/main" id="{B887DF8C-3FBA-7184-C9E6-C20BD5FA2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2" y="476250"/>
            <a:ext cx="451485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838233-83A2-1CC2-B4B8-FEAC96C6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35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38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BE334B-4EB8-75D7-6282-2FEB6DC2B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7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318E7-F505-81F1-F3F6-894C18CAE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0AEE0-47AB-E2CA-E102-C9382F4E4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74" y="0"/>
            <a:ext cx="5807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11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4C3958-49C6-4565-48D0-83788392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1" y="0"/>
            <a:ext cx="65528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CBB2C-6328-4813-A5A1-B5010DAE4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79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8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09DF6-C19D-AA7E-0CDE-0D1AD170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0982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A454F-5895-D1B1-F42B-FC0E00CF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875"/>
            <a:ext cx="5715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76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B633D-CA24-8F02-3FB0-26ADA9AC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25" y="-97276"/>
            <a:ext cx="3429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04E044-A3B5-E8B2-B07F-4B564FB92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17" y="-97276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0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8834E-0757-9AAC-E7AF-AB842B3D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6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90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5646E1-3754-AD26-27D1-3765C13CA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8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08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954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265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892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B6774-1226-C39D-6F28-8643EB8A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67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382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448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160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729E9-452C-E9CE-96A1-FC7387290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962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2AAC-2095-0016-D555-75B46639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881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2DE16-93A2-E409-0E70-C8F982F30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6587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E662A-06D8-B0BA-A12B-42CAA1797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678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928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055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1056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40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D5576C-85C4-C89A-784C-C9DD624D7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05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952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2642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his may contain: the python atmosphere is shown with many different types of information on it, including numbers and symbols">
            <a:extLst>
              <a:ext uri="{FF2B5EF4-FFF2-40B4-BE49-F238E27FC236}">
                <a16:creationId xmlns:a16="http://schemas.microsoft.com/office/drawing/2014/main" id="{EDD405F7-A216-E6FF-4D69-EBBD8B891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This may contain: a table that has different types of web pages on it and the words python, librarianies &amp; frameworks">
            <a:extLst>
              <a:ext uri="{FF2B5EF4-FFF2-40B4-BE49-F238E27FC236}">
                <a16:creationId xmlns:a16="http://schemas.microsoft.com/office/drawing/2014/main" id="{D60F3EB4-E31D-F3D0-1B86-D3D94FC5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00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E095DBF-C238-0EE2-CA17-0CA1AC97BB90}"/>
              </a:ext>
            </a:extLst>
          </p:cNvPr>
          <p:cNvSpPr/>
          <p:nvPr/>
        </p:nvSpPr>
        <p:spPr>
          <a:xfrm>
            <a:off x="10466962" y="3871609"/>
            <a:ext cx="1692612" cy="1896893"/>
          </a:xfrm>
          <a:custGeom>
            <a:avLst/>
            <a:gdLst>
              <a:gd name="csX0" fmla="*/ 0 w 1692612"/>
              <a:gd name="csY0" fmla="*/ 982493 h 1896893"/>
              <a:gd name="csX1" fmla="*/ 476655 w 1692612"/>
              <a:gd name="csY1" fmla="*/ 1877438 h 1896893"/>
              <a:gd name="csX2" fmla="*/ 525293 w 1692612"/>
              <a:gd name="csY2" fmla="*/ 1896893 h 1896893"/>
              <a:gd name="csX3" fmla="*/ 1663429 w 1692612"/>
              <a:gd name="csY3" fmla="*/ 38910 h 1896893"/>
              <a:gd name="csX4" fmla="*/ 1692612 w 1692612"/>
              <a:gd name="csY4" fmla="*/ 0 h 189689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92612" h="1896893">
                <a:moveTo>
                  <a:pt x="0" y="982493"/>
                </a:moveTo>
                <a:cubicBezTo>
                  <a:pt x="202085" y="1524935"/>
                  <a:pt x="118187" y="1437035"/>
                  <a:pt x="476655" y="1877438"/>
                </a:cubicBezTo>
                <a:cubicBezTo>
                  <a:pt x="487678" y="1890981"/>
                  <a:pt x="509080" y="1890408"/>
                  <a:pt x="525293" y="1896893"/>
                </a:cubicBezTo>
                <a:cubicBezTo>
                  <a:pt x="1370756" y="297369"/>
                  <a:pt x="903823" y="947135"/>
                  <a:pt x="1663429" y="38910"/>
                </a:cubicBezTo>
                <a:cubicBezTo>
                  <a:pt x="1673830" y="26474"/>
                  <a:pt x="1682884" y="12970"/>
                  <a:pt x="169261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87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his may contain: a poster with the words python library for data science">
            <a:extLst>
              <a:ext uri="{FF2B5EF4-FFF2-40B4-BE49-F238E27FC236}">
                <a16:creationId xmlns:a16="http://schemas.microsoft.com/office/drawing/2014/main" id="{21B1C87B-4DBF-DCA7-F14F-5256ECC5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19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7089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6720F-76E7-EBF3-8988-BA9034270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This may contain: an orange wheel with the words data analyses with python and other related items in it">
            <a:extLst>
              <a:ext uri="{FF2B5EF4-FFF2-40B4-BE49-F238E27FC236}">
                <a16:creationId xmlns:a16="http://schemas.microsoft.com/office/drawing/2014/main" id="{7C8BC3AF-426D-3E1B-D01D-0606F428C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97" y="-6858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4265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E28B0-7BA0-F028-2FAE-5E00FCA64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CAEFA2-9F4B-4925-9724-08088B8E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59340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05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B3156-2FB8-FDE4-9094-1489B641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ull view">
            <a:extLst>
              <a:ext uri="{FF2B5EF4-FFF2-40B4-BE49-F238E27FC236}">
                <a16:creationId xmlns:a16="http://schemas.microsoft.com/office/drawing/2014/main" id="{0926C7F3-5C85-6AB5-E7E1-5DDC2E49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56" y="0"/>
            <a:ext cx="6226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2770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B0E867-3811-616F-88BC-9CD9A373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9143" cy="6858000"/>
          </a:xfrm>
          <a:prstGeom prst="rect">
            <a:avLst/>
          </a:prstGeom>
        </p:spPr>
      </p:pic>
      <p:pic>
        <p:nvPicPr>
          <p:cNvPr id="1026" name="Picture 2" descr="Full view">
            <a:extLst>
              <a:ext uri="{FF2B5EF4-FFF2-40B4-BE49-F238E27FC236}">
                <a16:creationId xmlns:a16="http://schemas.microsoft.com/office/drawing/2014/main" id="{8FBB28A9-05F9-94B7-0208-3DFBABF2A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659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102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12D0BF-8A65-3A77-FFC8-F3AA750D6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487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23E5F5-6E54-52EB-AF40-9C11A59A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49" y="-184826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153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469D3-E631-8797-845A-5AA072342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7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37C8D-5B74-9AF7-DFEB-ED81589B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2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17ED0-933F-74F6-19DB-E3AE0221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140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BF3E1-EFAC-29C0-85A3-72875EF59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71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A5C24-70A7-FD86-FF27-01A559AF8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17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9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DD42DA-876E-BEBB-53AD-78EE28A2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9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0</Words>
  <Application>Microsoft Office PowerPoint</Application>
  <PresentationFormat>Widescreen</PresentationFormat>
  <Paragraphs>0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Dipak</dc:creator>
  <cp:lastModifiedBy>Dipak Pulami Magar</cp:lastModifiedBy>
  <cp:revision>3</cp:revision>
  <dcterms:created xsi:type="dcterms:W3CDTF">2026-02-06T20:16:58Z</dcterms:created>
  <dcterms:modified xsi:type="dcterms:W3CDTF">2026-02-07T08:04:30Z</dcterms:modified>
</cp:coreProperties>
</file>